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6B414A3-1D42-4EE4-9CA2-23E91A516DBD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037DDE8-A59A-4C8F-8F1F-0BCAC64F78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Lessen voorbereiden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Met behulp van formulieren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Keuzes maken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3048000" cy="2258568"/>
          </a:xfrm>
        </p:spPr>
      </p:pic>
      <p:sp>
        <p:nvSpPr>
          <p:cNvPr id="5" name="TextBox 4"/>
          <p:cNvSpPr txBox="1"/>
          <p:nvPr/>
        </p:nvSpPr>
        <p:spPr>
          <a:xfrm>
            <a:off x="3707904" y="2171676"/>
            <a:ext cx="3168352" cy="461665"/>
          </a:xfrm>
          <a:prstGeom prst="rect">
            <a:avLst/>
          </a:prstGeom>
          <a:noFill/>
          <a:ln>
            <a:solidFill>
              <a:schemeClr val="tx2">
                <a:lumMod val="75000"/>
                <a:alpha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Ervaren docenten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85214" y="4077072"/>
            <a:ext cx="3168352" cy="461665"/>
          </a:xfrm>
          <a:prstGeom prst="rect">
            <a:avLst/>
          </a:prstGeom>
          <a:noFill/>
          <a:ln>
            <a:solidFill>
              <a:schemeClr val="tx2">
                <a:lumMod val="75000"/>
                <a:alpha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Beginnende docenten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7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vraag zou moeten zijn: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Wat is het beoogde effect?  </a:t>
            </a:r>
          </a:p>
          <a:p>
            <a:endParaRPr lang="nl-NL" dirty="0"/>
          </a:p>
          <a:p>
            <a:pPr lvl="8"/>
            <a:r>
              <a:rPr lang="nl-NL" sz="3600" dirty="0" smtClean="0">
                <a:solidFill>
                  <a:srgbClr val="FF0000"/>
                </a:solidFill>
              </a:rPr>
              <a:t>Verandering bij de leerlingen</a:t>
            </a:r>
          </a:p>
          <a:p>
            <a:pPr marL="0" indent="0">
              <a:buNone/>
            </a:pPr>
            <a:endParaRPr lang="nl-NL" sz="3600" b="1" dirty="0" smtClean="0"/>
          </a:p>
          <a:p>
            <a:pPr marL="0" indent="0">
              <a:buNone/>
            </a:pPr>
            <a:endParaRPr lang="nl-NL" sz="3600" b="1" dirty="0"/>
          </a:p>
          <a:p>
            <a:pPr marL="0" indent="0">
              <a:buNone/>
            </a:pPr>
            <a:r>
              <a:rPr lang="nl-NL" sz="3600" b="1" dirty="0" smtClean="0"/>
              <a:t>Formuleren </a:t>
            </a:r>
            <a:r>
              <a:rPr lang="nl-NL" sz="3600" b="1" dirty="0"/>
              <a:t>in </a:t>
            </a:r>
            <a:r>
              <a:rPr lang="nl-NL" sz="3600" b="1" u="sng" dirty="0"/>
              <a:t>leerlingen</a:t>
            </a:r>
            <a:r>
              <a:rPr lang="nl-NL" sz="3600" b="1" dirty="0"/>
              <a:t>gedrag</a:t>
            </a:r>
          </a:p>
          <a:p>
            <a:pPr marL="0" indent="0">
              <a:buNone/>
            </a:pPr>
            <a:endParaRPr lang="nl-NL" sz="3600" b="1" dirty="0"/>
          </a:p>
          <a:p>
            <a:pPr marL="0" indent="0">
              <a:buNone/>
            </a:pPr>
            <a:r>
              <a:rPr lang="nl-NL" sz="2800" b="1" dirty="0"/>
              <a:t>‘</a:t>
            </a:r>
            <a:r>
              <a:rPr lang="nl-NL" sz="2800" b="1" dirty="0">
                <a:solidFill>
                  <a:srgbClr val="FF0000"/>
                </a:solidFill>
              </a:rPr>
              <a:t>De leerling kan in het Spaans de weg vragen</a:t>
            </a:r>
            <a:r>
              <a:rPr lang="nl-NL" sz="2800" b="1" dirty="0"/>
              <a:t>’. </a:t>
            </a:r>
            <a:endParaRPr lang="en-US" sz="2800" b="1" dirty="0"/>
          </a:p>
          <a:p>
            <a:pPr marL="1737360" lvl="8" indent="0">
              <a:buNone/>
            </a:pPr>
            <a:r>
              <a:rPr lang="nl-NL" sz="3600" dirty="0" smtClean="0">
                <a:solidFill>
                  <a:srgbClr val="FF0000"/>
                </a:solidFill>
              </a:rPr>
              <a:t>           </a:t>
            </a:r>
            <a:r>
              <a:rPr lang="nl-NL" dirty="0" smtClean="0"/>
              <a:t>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3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Startende leraren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sz="3600" b="1" dirty="0" smtClean="0"/>
              <a:t>Wat doe ik? </a:t>
            </a:r>
          </a:p>
          <a:p>
            <a:endParaRPr lang="nl-NL" sz="3600" b="1" dirty="0"/>
          </a:p>
          <a:p>
            <a:pPr marL="0" indent="0">
              <a:buNone/>
            </a:pPr>
            <a:r>
              <a:rPr lang="nl-NL" sz="3600" b="1" dirty="0"/>
              <a:t>	</a:t>
            </a:r>
            <a:r>
              <a:rPr lang="nl-NL" sz="3600" b="1" dirty="0" smtClean="0"/>
              <a:t>	</a:t>
            </a:r>
            <a:r>
              <a:rPr lang="nl-NL" sz="3600" b="1" dirty="0"/>
              <a:t>I</a:t>
            </a:r>
            <a:r>
              <a:rPr lang="nl-NL" sz="3600" b="1" dirty="0" smtClean="0"/>
              <a:t>k heb een leuke werkvorm..</a:t>
            </a:r>
          </a:p>
          <a:p>
            <a:pPr marL="0" indent="0">
              <a:buNone/>
            </a:pP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05795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westhoff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Beginsituatie in beeld brengen</a:t>
            </a:r>
          </a:p>
          <a:p>
            <a:endParaRPr lang="nl-NL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107737"/>
            <a:ext cx="3350295" cy="24020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371703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rgbClr val="FF0000"/>
                </a:solidFill>
              </a:rPr>
              <a:t>les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27290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rgbClr val="FF0000"/>
                </a:solidFill>
              </a:rPr>
              <a:t>beginsituatie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8381" y="4587343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</a:rPr>
              <a:t>Beoogd effect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2320" y="3356992"/>
            <a:ext cx="169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Taxanomie</a:t>
            </a:r>
            <a:r>
              <a:rPr lang="nl-NL" dirty="0" smtClean="0"/>
              <a:t> van </a:t>
            </a:r>
            <a:r>
              <a:rPr lang="nl-NL" dirty="0" err="1" smtClean="0"/>
              <a:t>Bloom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33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 volgorde: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effect</a:t>
            </a:r>
          </a:p>
          <a:p>
            <a:endParaRPr lang="nl-NL" dirty="0"/>
          </a:p>
          <a:p>
            <a:r>
              <a:rPr lang="nl-NL" dirty="0" smtClean="0"/>
              <a:t>Welke </a:t>
            </a:r>
            <a:r>
              <a:rPr lang="nl-NL" b="1" u="sng" dirty="0" smtClean="0"/>
              <a:t>leeractiviteiten</a:t>
            </a:r>
            <a:r>
              <a:rPr lang="nl-NL" dirty="0" smtClean="0"/>
              <a:t> (bijvoorbeeld woordjes leren, dan veel herhalen)</a:t>
            </a:r>
          </a:p>
          <a:p>
            <a:endParaRPr lang="nl-NL" dirty="0" smtClean="0"/>
          </a:p>
          <a:p>
            <a:r>
              <a:rPr lang="nl-NL" dirty="0" smtClean="0"/>
              <a:t>Welke groeperingsvorm hoort daarbij? </a:t>
            </a:r>
          </a:p>
          <a:p>
            <a:endParaRPr lang="nl-NL" dirty="0"/>
          </a:p>
          <a:p>
            <a:r>
              <a:rPr lang="nl-NL" dirty="0" smtClean="0"/>
              <a:t>Welk </a:t>
            </a:r>
            <a:r>
              <a:rPr lang="nl-NL" smtClean="0"/>
              <a:t>leermateriaal nodig?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Welke docentactiviteiten horen daarbij?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4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1CCEB074665B4180B7D7CF430C9B52" ma:contentTypeVersion="5" ma:contentTypeDescription="Een nieuw document maken." ma:contentTypeScope="" ma:versionID="2c6d22d07c6281efa54eccd46a857352">
  <xsd:schema xmlns:xsd="http://www.w3.org/2001/XMLSchema" xmlns:xs="http://www.w3.org/2001/XMLSchema" xmlns:p="http://schemas.microsoft.com/office/2006/metadata/properties" xmlns:ns2="e817979b-5de6-43bf-82cd-dcb43b33952b" targetNamespace="http://schemas.microsoft.com/office/2006/metadata/properties" ma:root="true" ma:fieldsID="03ced5c5fefbad46c0183d16de9fe2ae" ns2:_="">
    <xsd:import namespace="e817979b-5de6-43bf-82cd-dcb43b3395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7979b-5de6-43bf-82cd-dcb43b3395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1723BB-57AB-4057-9154-F0AA91F521BD}"/>
</file>

<file path=customXml/itemProps2.xml><?xml version="1.0" encoding="utf-8"?>
<ds:datastoreItem xmlns:ds="http://schemas.openxmlformats.org/officeDocument/2006/customXml" ds:itemID="{5AFD76A7-3DD9-4953-B82C-B50E215C5F0C}"/>
</file>

<file path=customXml/itemProps3.xml><?xml version="1.0" encoding="utf-8"?>
<ds:datastoreItem xmlns:ds="http://schemas.openxmlformats.org/officeDocument/2006/customXml" ds:itemID="{D6A3CCBD-D285-429B-B89F-3E3D7636049F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39</TotalTime>
  <Words>91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Lessen voorbereiden</vt:lpstr>
      <vt:lpstr>Keuzes maken</vt:lpstr>
      <vt:lpstr>Eerste vraag zou moeten zijn: </vt:lpstr>
      <vt:lpstr>Startende leraren</vt:lpstr>
      <vt:lpstr>westhoff</vt:lpstr>
      <vt:lpstr>In  volgorde: </vt:lpstr>
    </vt:vector>
  </TitlesOfParts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Lessen voorbereiden</dc:title>
  <dc:creator>Overmeeren, Sonja van</dc:creator>
  <cp:lastModifiedBy>Overmeeren, Sonja van</cp:lastModifiedBy>
  <cp:revision>4</cp:revision>
  <dcterms:created xsi:type="dcterms:W3CDTF">2017-11-21T21:36:01Z</dcterms:created>
  <dcterms:modified xsi:type="dcterms:W3CDTF">2017-11-21T22:15:17Z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0x010100E11CCEB074665B4180B7D7CF430C9B52</vt:lpwstr>
  </property>
</Properties>
</file>